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CCCC"/>
    <a:srgbClr val="CC00FF"/>
    <a:srgbClr val="0000FF"/>
    <a:srgbClr val="FFCCFF"/>
    <a:srgbClr val="66FF33"/>
    <a:srgbClr val="00CC66"/>
    <a:srgbClr val="FFCC66"/>
    <a:srgbClr val="66FF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85B67-7555-4F75-BE7A-B0F6EFE78178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540DA-C486-4C00-87E1-76EF6A85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2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40DA-C486-4C00-87E1-76EF6A85CA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65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8/21/2022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8/21/2022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8/21/2022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8/21/2022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8/21/2022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8/21/2022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8/21/2022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8/21/2022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8/21/2022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8/21/2022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8/21/2022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8/21/2022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704815"/>
              </p:ext>
            </p:extLst>
          </p:nvPr>
        </p:nvGraphicFramePr>
        <p:xfrm>
          <a:off x="1" y="1258080"/>
          <a:ext cx="9144001" cy="56262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101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20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357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54252">
                  <a:extLst>
                    <a:ext uri="{9D8B030D-6E8A-4147-A177-3AD203B41FA5}">
                      <a16:colId xmlns:a16="http://schemas.microsoft.com/office/drawing/2014/main" xmlns="" val="1122545458"/>
                    </a:ext>
                  </a:extLst>
                </a:gridCol>
                <a:gridCol w="1202240"/>
                <a:gridCol w="213954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60065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endParaRPr lang="en-US" sz="16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600" baseline="0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6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</a:p>
                  </a:txBody>
                  <a:tcPr anchor="ctr">
                    <a:solidFill>
                      <a:schemeClr val="accent4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  <a:endParaRPr lang="en-US" sz="16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600" baseline="0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6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  <a:endParaRPr lang="en-US" sz="16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75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57619">
                <a:tc>
                  <a:txBody>
                    <a:bodyPr/>
                    <a:lstStyle/>
                    <a:p>
                      <a:pPr algn="ctr"/>
                      <a:r>
                        <a:rPr lang="vi-VN" sz="16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HAI</a:t>
                      </a:r>
                      <a:endParaRPr lang="en-US" sz="1600" b="1" kern="1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600" b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22/8</a:t>
                      </a:r>
                      <a:r>
                        <a:rPr lang="en-US" sz="1600" b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/2022</a:t>
                      </a:r>
                      <a:endParaRPr lang="en-US" sz="1600" b="0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mỡ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Mực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cô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ve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Đu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485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485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Miến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lươn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485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26973712"/>
                  </a:ext>
                </a:extLst>
              </a:tr>
              <a:tr h="975911">
                <a:tc>
                  <a:txBody>
                    <a:bodyPr/>
                    <a:lstStyle/>
                    <a:p>
                      <a:pPr algn="ctr"/>
                      <a:r>
                        <a:rPr lang="vi-VN" sz="16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</a:t>
                      </a:r>
                      <a:endParaRPr lang="en-US" sz="1600" b="1" kern="1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600" b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23/8</a:t>
                      </a:r>
                      <a:r>
                        <a:rPr lang="en-US" sz="1600" b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/2022</a:t>
                      </a:r>
                      <a:endParaRPr lang="en-US" sz="1600" b="0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Bầu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hầm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nấm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Dưa hấu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Phở bò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485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bột Grow IQ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1529793"/>
                  </a:ext>
                </a:extLst>
              </a:tr>
              <a:tr h="9529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600" b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24/8</a:t>
                      </a:r>
                      <a:r>
                        <a:rPr lang="en-US" sz="1600" b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/2022</a:t>
                      </a:r>
                      <a:endParaRPr lang="en-US" sz="1600" b="0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xay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basa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dừa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Mận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Hoành thánh nấu thịt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bột Grow IQ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8292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endParaRPr lang="en-US" sz="16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600" b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25/8</a:t>
                      </a:r>
                      <a:r>
                        <a:rPr lang="en-US" sz="1600" b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/2022</a:t>
                      </a:r>
                      <a:endParaRPr lang="en-US" sz="1600" b="0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diêu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hồng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ngót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hầm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hạt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sen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Thanh long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Bún riêu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485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bột Grow IQ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</a:tr>
              <a:tr h="102981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</a:p>
                  </a:txBody>
                  <a:tcPr anchor="ctr">
                    <a:solidFill>
                      <a:srgbClr val="FFCC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600" b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26/8</a:t>
                      </a:r>
                      <a:r>
                        <a:rPr lang="en-US" sz="1600" b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/2022</a:t>
                      </a:r>
                      <a:endParaRPr lang="en-US" sz="1600" b="0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Rau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dền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C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hủ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</a:t>
                      </a:r>
                    </a:p>
                    <a:p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C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cau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dứa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485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0375" y="114617"/>
            <a:ext cx="981637" cy="97184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43184" y="215441"/>
            <a:ext cx="5865886" cy="8513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THỰC ĐƠN </a:t>
            </a:r>
            <a:r>
              <a:rPr lang="vi-VN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TUẦN </a:t>
            </a:r>
            <a:r>
              <a:rPr lang="vi-VN" sz="2800" b="1" i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vi-VN" sz="2800" b="1" i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2800" b="1" i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TỪ: </a:t>
            </a:r>
            <a:r>
              <a:rPr lang="vi-VN" sz="20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22/8 </a:t>
            </a:r>
            <a:r>
              <a:rPr lang="en-US" sz="20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ĐẾN </a:t>
            </a:r>
            <a:r>
              <a:rPr lang="vi-VN" sz="20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26/7</a:t>
            </a:r>
            <a:r>
              <a:rPr lang="en-US" sz="20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/2022</a:t>
            </a:r>
            <a:endParaRPr lang="en-US" sz="2000" b="1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Chef kid cooking Royalty Free Vector Image - Vector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Kid cartoon chef are preparing food Royalty Free Vecto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l="29768" r="18139" b="8427"/>
          <a:stretch/>
        </p:blipFill>
        <p:spPr>
          <a:xfrm>
            <a:off x="7309070" y="129151"/>
            <a:ext cx="1225330" cy="1076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7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971</TotalTime>
  <Words>82</Words>
  <Application>Microsoft Office PowerPoint</Application>
  <PresentationFormat>On-screen Show (4:3)</PresentationFormat>
  <Paragraphs>55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DELL</cp:lastModifiedBy>
  <cp:revision>84</cp:revision>
  <dcterms:created xsi:type="dcterms:W3CDTF">2020-05-18T06:04:51Z</dcterms:created>
  <dcterms:modified xsi:type="dcterms:W3CDTF">2022-08-21T03:15:38Z</dcterms:modified>
</cp:coreProperties>
</file>